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3749000" cy="168021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9" d="100"/>
          <a:sy n="69" d="100"/>
        </p:scale>
        <p:origin x="370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11/05/2021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200" y="127000"/>
            <a:ext cx="9880600" cy="16548100"/>
          </a:xfrm>
          <a:prstGeom prst="rect">
            <a:avLst/>
          </a:prstGeom>
        </p:spPr>
      </p:pic>
      <p:pic>
        <p:nvPicPr>
          <p:cNvPr id="4" name="Picture 3" descr="A person taking a selfie&#10;&#10;Description automatically generated with medium confidence">
            <a:extLst>
              <a:ext uri="{FF2B5EF4-FFF2-40B4-BE49-F238E27FC236}">
                <a16:creationId xmlns:a16="http://schemas.microsoft.com/office/drawing/2014/main" id="{B9968660-3898-4DBA-BCCE-30F3E47D21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100" y="6572250"/>
            <a:ext cx="7162800" cy="67056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Michelle Louise Marshall, CEO, Civil-Law-Notary.</cp:lastModifiedBy>
  <cp:revision>3</cp:revision>
  <dcterms:created xsi:type="dcterms:W3CDTF">2006-08-16T00:00:00Z</dcterms:created>
  <dcterms:modified xsi:type="dcterms:W3CDTF">2021-11-06T02:21:56Z</dcterms:modified>
</cp:coreProperties>
</file>